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8" r:id="rId2"/>
    <p:sldId id="257" r:id="rId3"/>
    <p:sldId id="258" r:id="rId4"/>
    <p:sldId id="260" r:id="rId5"/>
    <p:sldId id="266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F8C762-8BB7-4B9D-AB97-4B7FFC64B5AE}" type="datetimeFigureOut">
              <a:rPr lang="en-IN" smtClean="0"/>
              <a:t>10-07-2021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DC012-BC61-45B3-84C1-AD9DEC2BDD59}" type="slidenum">
              <a:rPr lang="en-IN" smtClean="0"/>
              <a:t>‹#›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9" b="2409"/>
          <a:stretch/>
        </p:blipFill>
        <p:spPr>
          <a:xfrm>
            <a:off x="533400" y="1752600"/>
            <a:ext cx="2743200" cy="1200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856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8647C5-188E-4CE9-B7A8-CE8471A128ED}" type="datetimeFigureOut">
              <a:rPr lang="en-IN" smtClean="0"/>
              <a:t>10-07-2021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5ECDE-4702-425A-9A9E-FA0C1A513BE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6898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93A1A-A46E-43DC-A971-E4140DA7251A}" type="datetime1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ACFD-8C94-4A98-9F6C-70620B80756F}" type="datetime1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4A91B-144A-4B8F-BB55-157FC6485CAD}" type="datetime1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9BA7B-5715-442D-96E1-734CAD2721DD}" type="datetime1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43903-44E0-4BDC-8A95-1DA6B1295134}" type="datetime1">
              <a:rPr lang="en-US" smtClean="0"/>
              <a:t>7/10/2021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6F756-7032-4601-8D61-7E2DC79FD71D}" type="datetime1">
              <a:rPr lang="en-US" smtClean="0"/>
              <a:t>7/10/2021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823A8-31F4-4AB0-8398-32499D47FB7C}" type="datetime1">
              <a:rPr lang="en-US" smtClean="0"/>
              <a:t>7/10/2021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73AAB-6698-4D32-B263-39A9DB5998C3}" type="datetime1">
              <a:rPr lang="en-US" smtClean="0"/>
              <a:t>7/10/2021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5D43D-6171-4B43-96EF-8F8F8A223C43}" type="datetime1">
              <a:rPr lang="en-US" smtClean="0"/>
              <a:t>7/10/2021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477DB-4ED6-4224-B124-F3120DF2F3F1}" type="datetime1">
              <a:rPr lang="en-US" smtClean="0"/>
              <a:t>7/10/2021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A9BCA-051E-4A3D-B164-4B2273A06BED}" type="datetime1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066800"/>
            <a:ext cx="6629400" cy="3486150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FBEC1A-978C-4DE8-9294-7F183E07201D}"/>
              </a:ext>
            </a:extLst>
          </p:cNvPr>
          <p:cNvSpPr txBox="1"/>
          <p:nvPr/>
        </p:nvSpPr>
        <p:spPr>
          <a:xfrm>
            <a:off x="1371600" y="4953000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Name of the presenter-</a:t>
            </a:r>
          </a:p>
          <a:p>
            <a:r>
              <a:rPr lang="en-IN" dirty="0"/>
              <a:t> Name of </a:t>
            </a:r>
            <a:r>
              <a:rPr lang="en-IN"/>
              <a:t>the centre </a:t>
            </a:r>
            <a:r>
              <a:rPr lang="en-IN" dirty="0"/>
              <a:t>–</a:t>
            </a:r>
          </a:p>
          <a:p>
            <a:r>
              <a:rPr lang="en-IN" dirty="0"/>
              <a:t>Diagnosis-</a:t>
            </a:r>
          </a:p>
          <a:p>
            <a:r>
              <a:rPr lang="en-IN" dirty="0"/>
              <a:t>Date of presentation-</a:t>
            </a:r>
          </a:p>
        </p:txBody>
      </p:sp>
    </p:spTree>
    <p:extLst>
      <p:ext uri="{BB962C8B-B14F-4D97-AF65-F5344CB8AC3E}">
        <p14:creationId xmlns:p14="http://schemas.microsoft.com/office/powerpoint/2010/main" val="1976263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09600" y="839480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IN" dirty="0">
                <a:effectLst>
                  <a:outerShdw sx="1000" sy="1000" algn="tl">
                    <a:srgbClr val="000000"/>
                  </a:outerShdw>
                </a:effectLst>
              </a:rPr>
              <a:t>Presenting complaints and examination (brief, and only relevant) </a:t>
            </a:r>
            <a:endParaRPr lang="en-US" dirty="0">
              <a:effectLst>
                <a:outerShdw sx="1000" sy="1000" algn="tl">
                  <a:srgbClr val="00000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br>
              <a:rPr lang="en-IN" sz="2600" dirty="0"/>
            </a:br>
            <a:br>
              <a:rPr lang="en-IN" sz="2600" dirty="0"/>
            </a:br>
            <a:br>
              <a:rPr lang="en-IN" sz="2600" dirty="0"/>
            </a:br>
            <a:br>
              <a:rPr lang="en-IN" sz="2600" dirty="0"/>
            </a:br>
            <a:endParaRPr lang="en-US" sz="2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27" y="22761"/>
            <a:ext cx="1640774" cy="749873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3429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>
                <a:effectLst>
                  <a:outerShdw dist="38100" sx="1000" sy="1000" algn="tl">
                    <a:srgbClr val="000000"/>
                  </a:outerShdw>
                </a:effectLst>
              </a:rPr>
              <a:t>Treatment history</a:t>
            </a:r>
            <a:br>
              <a:rPr lang="en-IN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IN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(Surgery/chemotherapy/radiotherapy)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14400" y="441240"/>
            <a:ext cx="8229600" cy="838200"/>
          </a:xfrm>
        </p:spPr>
        <p:txBody>
          <a:bodyPr>
            <a:noAutofit/>
          </a:bodyPr>
          <a:lstStyle/>
          <a:p>
            <a:r>
              <a:rPr lang="en-IN" sz="3000" dirty="0">
                <a:effectLst>
                  <a:outerShdw dist="38100" sx="1000" sy="1000" algn="tl">
                    <a:srgbClr val="000000"/>
                  </a:outerShdw>
                </a:effectLst>
              </a:rPr>
              <a:t>Relevant investigations</a:t>
            </a:r>
            <a:br>
              <a:rPr lang="en-IN" sz="3000" dirty="0">
                <a:effectLst>
                  <a:outerShdw dist="38100" sx="1000" sy="1000" algn="tl">
                    <a:srgbClr val="000000"/>
                  </a:outerShdw>
                </a:effectLst>
              </a:rPr>
            </a:br>
            <a:r>
              <a:rPr lang="en-IN" sz="3000" dirty="0">
                <a:effectLst>
                  <a:outerShdw dist="38100" sx="1000" sy="1000" algn="tl">
                    <a:srgbClr val="000000"/>
                  </a:outerShdw>
                </a:effectLst>
              </a:rPr>
              <a:t>Biopsy / Histopathology / </a:t>
            </a:r>
            <a:r>
              <a:rPr lang="en-IN" sz="3000" dirty="0" err="1">
                <a:effectLst>
                  <a:outerShdw dist="38100" sx="1000" sy="1000" algn="tl">
                    <a:srgbClr val="000000"/>
                  </a:outerShdw>
                </a:effectLst>
              </a:rPr>
              <a:t>tumor</a:t>
            </a:r>
            <a:r>
              <a:rPr lang="en-IN" sz="3000" dirty="0">
                <a:effectLst>
                  <a:outerShdw dist="38100" sx="1000" sy="1000" algn="tl">
                    <a:srgbClr val="000000"/>
                  </a:outerShdw>
                </a:effectLst>
              </a:rPr>
              <a:t> markers)</a:t>
            </a:r>
            <a:endParaRPr lang="en-US" sz="3000" dirty="0">
              <a:effectLst>
                <a:outerShdw dist="38100" sx="1000" sy="1000" algn="tl">
                  <a:srgbClr val="000000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9440"/>
            <a:ext cx="8458200" cy="5410200"/>
          </a:xfrm>
        </p:spPr>
        <p:txBody>
          <a:bodyPr>
            <a:noAutofit/>
          </a:bodyPr>
          <a:lstStyle/>
          <a:p>
            <a:endParaRPr lang="en-US" sz="2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40" y="77190"/>
            <a:ext cx="2133785" cy="74987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br>
              <a:rPr lang="en-IN" sz="2600" dirty="0"/>
            </a:br>
            <a:endParaRPr lang="en-US" sz="2600" dirty="0"/>
          </a:p>
        </p:txBody>
      </p:sp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IN" dirty="0"/>
              <a:t>Imaging</a:t>
            </a:r>
            <a:br>
              <a:rPr lang="en-IN" dirty="0"/>
            </a:br>
            <a:r>
              <a:rPr lang="en-IN" sz="2200" dirty="0"/>
              <a:t>(CT/MRI/PET CT)</a:t>
            </a: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828800" cy="74987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858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Fitness for Treatment (only </a:t>
            </a:r>
            <a:r>
              <a:rPr lang="en-US"/>
              <a:t>if relevant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26638"/>
            <a:ext cx="1828800" cy="74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871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IN" dirty="0"/>
              <a:t>Questions for the </a:t>
            </a:r>
            <a:r>
              <a:rPr lang="en-IN" dirty="0" err="1"/>
              <a:t>tumor</a:t>
            </a:r>
            <a:r>
              <a:rPr lang="en-IN" dirty="0"/>
              <a:t>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17" y="44451"/>
            <a:ext cx="1792184" cy="74987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73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Presenting complaints and examination (brief, and only relevant) </vt:lpstr>
      <vt:lpstr>Relevant investigations Biopsy / Histopathology / tumor markers)</vt:lpstr>
      <vt:lpstr>Imaging (CT/MRI/PET CT)</vt:lpstr>
      <vt:lpstr>Fitness for Treatment (only if relevant)</vt:lpstr>
      <vt:lpstr>Questions for the tumor board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ONCOSURG 2016</dc:title>
  <dc:creator>Dr. Manish Bhandare</dc:creator>
  <cp:lastModifiedBy>ECHO India</cp:lastModifiedBy>
  <cp:revision>30</cp:revision>
  <dcterms:created xsi:type="dcterms:W3CDTF">2006-08-16T00:00:00Z</dcterms:created>
  <dcterms:modified xsi:type="dcterms:W3CDTF">2021-07-10T07:07:33Z</dcterms:modified>
</cp:coreProperties>
</file>